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02C58-99B1-412B-87F5-BB8F59953CE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ED03F-7EB2-4F3C-A6AF-09EF3724E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7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Last 5 MY Averages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Volume and Value in MY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Average Unit Value ($/MT)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25/26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Last 5 MY Averages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Average Unit Value ($/MT)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25/26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Volume and Value in MY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Last 5 MY Averages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25/26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Average Unit Value ($/MT)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Volume and Value in MY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World Total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World Total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shapeMap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World Total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Volume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Volume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Volume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Accumulated Volume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Accumulated Value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Monthly Volume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Value - Soybean Complex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Volume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Value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Monthly Value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Volume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Volume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multiRowCard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Monthly Value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(Volume)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(Value)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(Volume)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(Value)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(Value)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(Volume)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for August (Value)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August (Volume) - Whole Soybeans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Top 10 U.S. Destinations for August (Volume)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August (Value) - Soybean Meal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August (Volume)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Top 10 U.S. Destinations for August (Value) - Soybean Oil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($ Billions)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($ Billions)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b4788c9a-01f8-42fc-b994-cb13d689bc91/?pbi_source=PowerPoint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ast 5 MY Averages ,Acc. Volume and Value in MY ,textbox ,shape ,textbox ,Average Unit Value ($/MT) ,25/26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Export/Value Mkt Year SB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Last 5 MY Averages ,Average Unit Value ($/MT) ,textbox ,25/26 ,Acc. Volume and Value in MY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Export/Value Mkt Year SBM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Last 5 MY Averages ,textbox ,25/26 ,Average Unit Value ($/MT) ,shape ,textbox ,Acc. Volume and Value in MY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Export/Value Mkt Year SBO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Top20Cover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ard ,card ,shape ,shapeMap ,pivotTable ,card ,textbox ,slicer ,textbox ,slicer ,shape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 Soy Complex Markets- Map- 2Last Year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ard ,textbox ,textbox ,shapeMap ,shape ,textbox ,textbox ,shape ,card ,slicer ,card ,slicer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 Soy Complex Markets- Map-5YA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card ,textbox ,shape ,textbox ,textbox ,slicer ,slicer ,card ,card ,shape ,shapeMap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Top20 Soy Complex Markets- Map-10YA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Top10Cover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clusteredBarChart ,shape ,textbox ,shapeMap ,World Total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Product Markets - Maps - SB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shape ,textbox ,shapeMap ,clusteredBarChart ,textbox ,World Tota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Product Markets - Maps - SBM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clusteredBarChart ,slicer ,shape ,textbox ,shapeMap ,World Tota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Product Markets - Maps - SBO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ExportsCover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textbox ,multiRowCard ,multiRowCard ,Accumulated Volume - Soybean Complex ,textbox ,Accumulated Value - Soybean Comple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Complex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ultiRowCard ,multiRowCard ,textbox ,textbox ,Accumulated Volume - Whole Soybeans ,Accumulated Value - Whole Soybeans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SB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ultiRowCard ,textbox ,Accumulated Volume - Soybean Meal ,textbox ,Accumulated Value - Soybean Meal ,multiRow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SBM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umulated Volume - Soybean Oil ,Accumulated Value - Soybean Oil ,multiRowCard ,textbox ,multiRowCar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to World - SBO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onthly Volume - Soybean Complex ,textbox ,slicer ,Monthly Value - Soybean Complex ,multiRowCard ,multiRowCard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Complex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licer ,multiRowCard ,textbox ,Monthly Volume - Whole Soybeans ,textbox ,multiRowCard ,Monthly Value - Whole Soybeans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SB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onthly Value - Soybean Meal ,multiRowCard ,Monthly Volume - Soybean Meal ,textbox ,textbox ,slicer ,multiRowCard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SBM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ultiRowCard ,Monthly Volume - Soybean Oil ,textbox ,multiRowCard ,slicer ,Monthly Value - Soybean Oil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Monthly Exports to World - SBO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ExportsbyDestCover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(Volume) - Whole Soybeans ,Top 10 U.S. Destinations (Value) - Whole Soybeans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by Destination - SB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(Volume) - Soybean Meal ,textbox ,textbox ,Top 10 U.S. Destinations (Value) - Soybean Mea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by Destination - SBM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Top 10 U.S. Destinations (Value) - Soybean Oil ,Top 10 U.S. Destinations (Volume) - Soybean Oi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Acc. Exports by Destination - SBO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for August (Value) - Whole Soybeans ,textbox ,Top 10 U.S. Destinations for August (Volume) - Whole Soybeans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Destinations Current Month - SB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op 10 U.S. Destinations for August (Volume) - Soybean Meal ,textbox ,Top 10 U.S. Destinations for August (Value) - Soybean Meal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Destinations Current Month - SBM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op 10 U.S. Destinations for August (Volume) - Soybean Oil ,textbox ,Top 10 U.S. Destinations for August (Value) - Soybean Oil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Destinations Current Month - SBO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SoySectorvsOthers Cover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VOS Compare Volume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VOS Compare Value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($ Billions)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AgShip Value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($ Billions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AgShip Volume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1316</Words>
  <Application>Microsoft Office PowerPoint</Application>
  <PresentationFormat>Widescreen</PresentationFormat>
  <Paragraphs>528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Custom Design</vt:lpstr>
      <vt:lpstr>Cover</vt:lpstr>
      <vt:lpstr>Export/Value Mkt Year SB</vt:lpstr>
      <vt:lpstr>Export/Value Mkt Year SBM</vt:lpstr>
      <vt:lpstr>Export/Value Mkt Year SBO</vt:lpstr>
      <vt:lpstr>Top20Cover</vt:lpstr>
      <vt:lpstr>Top20 Soy Complex Markets- Map- 2Last Year</vt:lpstr>
      <vt:lpstr>Top20 Soy Complex Markets- Map-5YA</vt:lpstr>
      <vt:lpstr>Top20 Soy Complex Markets- Map-10YA</vt:lpstr>
      <vt:lpstr>Top10Cover</vt:lpstr>
      <vt:lpstr>Top 10 Product Markets - Maps - SB</vt:lpstr>
      <vt:lpstr>Top 10 Product Markets - Maps - SBM</vt:lpstr>
      <vt:lpstr>Top 10 Product Markets - Maps - SBO</vt:lpstr>
      <vt:lpstr>ExportsCover</vt:lpstr>
      <vt:lpstr>Acc. Exports to World - Complex</vt:lpstr>
      <vt:lpstr>Acc. Exports to World - SB</vt:lpstr>
      <vt:lpstr>Acc. Exports to World - SBM</vt:lpstr>
      <vt:lpstr>Acc. Exports to World - SBO</vt:lpstr>
      <vt:lpstr>Monthly Exports to World - Complex</vt:lpstr>
      <vt:lpstr>Monthly Exports to World - SB</vt:lpstr>
      <vt:lpstr>Monthly Exports to World - SBM</vt:lpstr>
      <vt:lpstr>Monthly Exports to World - SBO</vt:lpstr>
      <vt:lpstr>ExportsbyDestCover</vt:lpstr>
      <vt:lpstr>Acc. Exports by Destination - SB</vt:lpstr>
      <vt:lpstr>Acc. Exports by Destination - SBM</vt:lpstr>
      <vt:lpstr>Acc. Exports by Destination - SBO</vt:lpstr>
      <vt:lpstr>Top Destinations Current Month - SB</vt:lpstr>
      <vt:lpstr>Top Destinations Current Month - SBM</vt:lpstr>
      <vt:lpstr>Top Destinations Current Month - SBO</vt:lpstr>
      <vt:lpstr>SoySectorvsOthers Cover</vt:lpstr>
      <vt:lpstr>VOS Compare Volume</vt:lpstr>
      <vt:lpstr>VOS Compare Value</vt:lpstr>
      <vt:lpstr>AgShip Value</vt:lpstr>
      <vt:lpstr>AgShip Volume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Lee Singleton</cp:lastModifiedBy>
  <cp:revision>5</cp:revision>
  <dcterms:created xsi:type="dcterms:W3CDTF">2016-09-04T11:54:55Z</dcterms:created>
  <dcterms:modified xsi:type="dcterms:W3CDTF">2026-10-07T17:12:18Z</dcterms:modified>
</cp:coreProperties>
</file>